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haroni" panose="02010803020104030203" pitchFamily="2" charset="-79"/>
      <p:bold r:id="rId10"/>
    </p:embeddedFont>
    <p:embeddedFont>
      <p:font typeface="Arial Black" panose="020B0A04020102020204" pitchFamily="34" charset="0"/>
      <p:bold r:id="rId11"/>
    </p:embeddedFont>
    <p:embeddedFont>
      <p:font typeface="Bahnschrift Light" panose="020B0502040204020203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177E-794C-4A6E-918F-64551A716A30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3A393-A128-4AF5-B144-425C5B20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65F5-0A45-461C-B373-A3CCAFD6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66305-19CA-4FCF-9C39-5879C4B2A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18A4-ECA3-4D0C-8B16-DD96CD46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B8DF-06FB-4AA9-A302-C11F5BCA4079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602A8-7715-49AE-981F-17D19781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790D-FA6F-4A96-9913-8740D637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302E-0189-4539-BCAC-7986950F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906A3-C960-47EC-8F0D-C912E292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B8B6F-5AEA-429C-8F5D-D634A67A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341B-D27A-4855-9E18-635BDEDE12CB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DC2F-464B-4494-8B4E-07E7C96F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27AA-38AB-4053-869E-A393283B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9A65A-7FE4-49FC-816B-A806D68C4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98151-B7B6-420B-982C-DF15A6489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35A1A-90A6-44A6-89CC-490094C8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8341-5CAF-49FD-ADB0-22610ACA67F1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F902-4576-4AD4-B7B7-547C3973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3356-7EE8-4D2E-9998-068D78FE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02AD-8DD2-4BDE-A1B9-AED356DA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4B45-999D-45AC-A9DC-D693168A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E55A-3A84-48F5-B129-4491F4EA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27E-BE83-477C-B012-96FCF5BDCE5E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325-A9C8-461E-8241-94F6F54F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1769-B0E6-4EC4-972E-4D16E59D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A84C-2995-43C0-B572-A900065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7322C-CE7F-4B3C-945B-8CEE2A9C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23090-8A95-4FAF-948A-1C1827C4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9FD-661D-4FDD-82BB-716246039ED9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11236-A9E9-4737-A5C0-A007EF60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D411-8AFF-4600-850F-F4CA66E4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77F1-A5B9-4314-84D0-0E69AAD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4595-804B-496A-AA3C-91A47F16F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E347F-085C-4327-88B4-5BE384E67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17BEE-E181-47E0-B01A-753D6A74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FACE-DE13-430A-9C71-7ECB8D4939EE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3C1BD-5E4A-4EF4-B56C-07DDEF08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A9E54-2EBB-4C95-9CDB-2E56D447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C952-2903-4A65-ACCC-A4F90743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4C70-C6B9-42E8-A8CF-D5EFBB623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6BCBF-B9C0-4B4E-AD92-7DD9EB1F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55F92-902E-499D-B5BF-D5ACC9AB4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89963-A9F8-4FC3-8672-96B206445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2E601-5BEF-4193-993E-F1D6DE6B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3A2F-A3E5-4200-9B1D-CAD6B875EE19}" type="datetime1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8D958-AF10-4F39-AD21-43094236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E82B4-76EA-4231-902F-E48E100A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6DF3-DB0C-4BC3-904E-634697B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99DDF-59D5-4428-8A7B-DA1D7A09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624-D7A7-4F9A-BE0B-50A7D41D5F2F}" type="datetime1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9B3ED-2F8C-4DD9-92A1-901F304D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C7375-B965-42DE-BA43-A97AA0B8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3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6C98C-F090-478E-AA5C-16CE4A97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CBF9-4015-40D5-91D7-E14A3A969854}" type="datetime1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91271-49E9-448B-A083-6E9059E7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7ED28-463C-43F5-B18D-BE6FF8A2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DE7E-756B-41EA-9308-FEAD81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46A8-6B4F-4261-9952-A5DEAFD0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DA9FB-58FB-43AB-9346-6A05D4D77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D9F8-EC03-4BB2-84CD-43624035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78C1-DC95-4F24-99AF-E465224D4582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0C8C9-92E6-4C3E-BA64-8AC6F3A8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04C40-6809-4601-BC7D-D251C2C2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DBBA-9378-4372-8BA5-9A3B06AF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A468B-1970-4809-9DEB-CA07B7095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50ABD-097E-4872-BCD2-4D7662D26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DCCE-3BAA-45F9-9653-1B8C3CB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E0A1-9EA0-4114-BFB0-4D79DE14C13D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0AD31-EACB-4682-AEBC-AE6891F5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83A4A-A3E9-4B6F-ABB0-0B631261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46666-9186-4F03-92D5-369EDC48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E9C62-04ED-4DD9-898E-D78A59DD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D1D8-6216-4F86-8368-64886D415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32C-18A7-4B72-BC47-53D7E4EAE4F1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E7FB-C309-41E4-9898-BEA7F5998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1BA7-4D2A-4438-8901-AEB90770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3367-8FC7-4909-8626-C01F1CB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CCA52-AD15-4BC4-B260-88D9BB95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F4E7-0E9A-411D-8C89-20F21E322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8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the One!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22:63-71; 23:1-25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44F15-B846-4BDA-BC92-C74641DAB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6081"/>
            <a:ext cx="9144000" cy="324963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800" dirty="0">
                <a:latin typeface="Arial Black" panose="020B0A04020102020204" pitchFamily="34" charset="0"/>
              </a:rPr>
              <a:t>What did Jesus pay so you could be freed from your sins?  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John 10:17-18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FAA86-044B-4840-B455-7CC8595E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7F33A-2A5A-4A4B-A969-EFF7035E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71" y="136525"/>
            <a:ext cx="10515600" cy="112541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What did Jesus pay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30B6-F3E0-40B1-BDCB-EF69C516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261942"/>
            <a:ext cx="11324492" cy="5394960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latin typeface="Bahnschrift Light" panose="020B0502040204020203" pitchFamily="34" charset="0"/>
              </a:rPr>
              <a:t>Jesus died for the sins of the world, but what did He really die for, what did He hope to accomplish by His death on the Cross?  (His Father’s will!)</a:t>
            </a:r>
          </a:p>
          <a:p>
            <a:r>
              <a:rPr lang="en-US" sz="4400" b="1" dirty="0">
                <a:latin typeface="Bahnschrift Light" panose="020B0502040204020203" pitchFamily="34" charset="0"/>
              </a:rPr>
              <a:t>Hebrews 10:1-25</a:t>
            </a:r>
          </a:p>
          <a:p>
            <a:r>
              <a:rPr lang="en-US" sz="4000" b="1" dirty="0">
                <a:latin typeface="Bahnschrift Light" panose="020B0502040204020203" pitchFamily="34" charset="0"/>
              </a:rPr>
              <a:t>When we sing the song, “I’m the One!”  Consider the meaning of this song</a:t>
            </a:r>
          </a:p>
          <a:p>
            <a:r>
              <a:rPr lang="en-US" sz="4000" b="1" dirty="0">
                <a:latin typeface="Bahnschrift Light" panose="020B0502040204020203" pitchFamily="34" charset="0"/>
              </a:rPr>
              <a:t>“Every time I sin on earth, I feel that I’m the one” but later the words change to,</a:t>
            </a:r>
          </a:p>
          <a:p>
            <a:r>
              <a:rPr lang="en-US" sz="4000" b="1" dirty="0">
                <a:latin typeface="Bahnschrift Light" panose="020B0502040204020203" pitchFamily="34" charset="0"/>
              </a:rPr>
              <a:t>“ </a:t>
            </a:r>
            <a:r>
              <a:rPr lang="en-US" sz="4000" b="1" u="sng" dirty="0">
                <a:latin typeface="Bahnschrift Light" panose="020B0502040204020203" pitchFamily="34" charset="0"/>
              </a:rPr>
              <a:t>I’m the one</a:t>
            </a:r>
            <a:r>
              <a:rPr lang="en-US" sz="4000" b="1" dirty="0">
                <a:latin typeface="Bahnschrift Light" panose="020B0502040204020203" pitchFamily="34" charset="0"/>
              </a:rPr>
              <a:t>!</a:t>
            </a:r>
            <a:r>
              <a:rPr lang="en-US" sz="4000" dirty="0">
                <a:latin typeface="Bahnschrift Light" panose="020B0502040204020203" pitchFamily="34" charset="0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6C5AB-C5F2-4F44-B59F-20DD816D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BCA4-878B-49F2-A7AF-C42EAB85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5:15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267C-D656-4423-B316-F18E06E8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“and He died for all,” </a:t>
            </a:r>
          </a:p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“That those who live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live no longer for themselves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  <a:p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for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 who died for them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rose again.”  Hebrews 5: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1958F-AB4D-42DE-A3E9-8D71998B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95E6-885A-4927-94D8-0F63489E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14:9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518F-890C-41C4-BFDB-D75D721C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 to this end Christ died and rose and lived again, </a:t>
            </a:r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Lord of both the dead and the living.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EC5E-81EB-407A-8777-13E4310A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E047-0BD9-4A11-8BB5-9366E5D1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66651"/>
            <a:ext cx="1170432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die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0832-7D07-4CBF-9AB6-CD6C14D8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25625"/>
            <a:ext cx="11859065" cy="4898732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5:6,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 when we were still without strength, in due time Christ died for the ungodly”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5:8,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“But God demonstrates His own love toward us, in that while we were still sinners, Christ died for us.” 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15:3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 I delivered to you first of all that which I also received: that Christ died for our sins according to the Scriptures,”</a:t>
            </a:r>
          </a:p>
          <a:p>
            <a:pPr marL="0" indent="0">
              <a:buNone/>
            </a:pPr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241E8-5A22-491D-BC50-03826BEF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2DA43-4C91-45F5-8A1D-18FD6BA6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b="1" dirty="0"/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Peter 2:24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D5D4-F986-4F3E-9024-386F4FE84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“who Himself bore our sins in His own body on the tree, that we, having died to sins, might live for righteousness — by whose stripes you were healed.”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AD9AD-D63B-4134-8328-1E1CFA24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3367-8FC7-4909-8626-C01F1CBAA1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6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Black</vt:lpstr>
      <vt:lpstr>Calibri Light</vt:lpstr>
      <vt:lpstr>Times New Roman</vt:lpstr>
      <vt:lpstr>Bahnschrift Light</vt:lpstr>
      <vt:lpstr>Arial</vt:lpstr>
      <vt:lpstr>Calibri</vt:lpstr>
      <vt:lpstr>Aharoni</vt:lpstr>
      <vt:lpstr>Office Theme</vt:lpstr>
      <vt:lpstr>PowerPoint Presentation</vt:lpstr>
      <vt:lpstr> I’m the One! Luke 22:63-71; 23:1-25</vt:lpstr>
      <vt:lpstr>What did Jesus pay for you?</vt:lpstr>
      <vt:lpstr>2 Corinthians 5:15</vt:lpstr>
      <vt:lpstr>Romans 14:9</vt:lpstr>
      <vt:lpstr>Why did Jesus die for us?</vt:lpstr>
      <vt:lpstr>CONCLUSION: 1 Peter 2:24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Scroggins</dc:creator>
  <cp:lastModifiedBy>Stan Cox</cp:lastModifiedBy>
  <cp:revision>16</cp:revision>
  <dcterms:created xsi:type="dcterms:W3CDTF">2019-09-21T18:10:43Z</dcterms:created>
  <dcterms:modified xsi:type="dcterms:W3CDTF">2019-10-20T05:19:24Z</dcterms:modified>
</cp:coreProperties>
</file>